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39" r:id="rId42"/>
    <p:sldId id="340" r:id="rId43"/>
    <p:sldId id="303" r:id="rId44"/>
    <p:sldId id="325" r:id="rId45"/>
    <p:sldId id="330" r:id="rId46"/>
    <p:sldId id="294" r:id="rId47"/>
    <p:sldId id="309" r:id="rId48"/>
    <p:sldId id="310" r:id="rId49"/>
    <p:sldId id="311" r:id="rId50"/>
    <p:sldId id="312" r:id="rId51"/>
    <p:sldId id="326" r:id="rId52"/>
    <p:sldId id="327" r:id="rId53"/>
    <p:sldId id="320" r:id="rId54"/>
    <p:sldId id="321" r:id="rId55"/>
    <p:sldId id="322" r:id="rId56"/>
    <p:sldId id="295" r:id="rId57"/>
    <p:sldId id="315" r:id="rId58"/>
    <p:sldId id="317" r:id="rId59"/>
    <p:sldId id="316" r:id="rId60"/>
    <p:sldId id="331" r:id="rId61"/>
    <p:sldId id="33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9"/>
    <p:restoredTop sz="94796"/>
  </p:normalViewPr>
  <p:slideViewPr>
    <p:cSldViewPr snapToGrid="0" snapToObjects="1">
      <p:cViewPr varScale="1">
        <p:scale>
          <a:sx n="87" d="100"/>
          <a:sy n="87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</a:t>
            </a:r>
            <a:r>
              <a:rPr lang="en-US" dirty="0" err="1" smtClean="0"/>
              <a:t>bytesizedlabs</a:t>
            </a:r>
            <a:r>
              <a:rPr lang="en-US" dirty="0" smtClean="0"/>
              <a:t>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3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6314" y="3467100"/>
            <a:ext cx="4604931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Intern at             Hired Score </a:t>
            </a:r>
            <a:r>
              <a:rPr lang="en-US" dirty="0"/>
              <a:t>I</a:t>
            </a:r>
            <a:r>
              <a:rPr lang="en-US" dirty="0" smtClean="0"/>
              <a:t>nc.</a:t>
            </a:r>
          </a:p>
          <a:p>
            <a:pPr marL="0" indent="0" algn="ctr">
              <a:buNone/>
            </a:pPr>
            <a:r>
              <a:rPr lang="en-US" dirty="0" smtClean="0"/>
              <a:t>TA for CIS-121</a:t>
            </a:r>
          </a:p>
          <a:p>
            <a:pPr marL="0" indent="0" algn="ctr">
              <a:buNone/>
            </a:pPr>
            <a:r>
              <a:rPr lang="en-US" dirty="0" smtClean="0"/>
              <a:t>Instructor @ ByteSized Labs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39786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and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2603500"/>
            <a:ext cx="965561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99999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4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purposes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Challenge1: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Buy Buy!!!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a user for the price of AAPL stock (Apple </a:t>
            </a:r>
            <a:r>
              <a:rPr lang="en-US" dirty="0" err="1" smtClean="0"/>
              <a:t>inc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future lessons we’ll show you how your program can get stock information on its own</a:t>
            </a:r>
          </a:p>
          <a:p>
            <a:r>
              <a:rPr lang="en-US" dirty="0" smtClean="0"/>
              <a:t>The price of AAPL stays around $165 but it’s possible to profit off the day-to-day fluctuations</a:t>
            </a:r>
          </a:p>
          <a:p>
            <a:r>
              <a:rPr lang="en-US" dirty="0" smtClean="0"/>
              <a:t>If the price is above $170 tell the user to sell</a:t>
            </a:r>
          </a:p>
          <a:p>
            <a:r>
              <a:rPr lang="en-US" dirty="0" smtClean="0"/>
              <a:t>If the price is below $160, tell the user to buy</a:t>
            </a:r>
          </a:p>
          <a:p>
            <a:r>
              <a:rPr lang="en-US" dirty="0" smtClean="0"/>
              <a:t>Otherwise tell the user to hold</a:t>
            </a:r>
          </a:p>
        </p:txBody>
      </p:sp>
    </p:spTree>
    <p:extLst>
      <p:ext uri="{BB962C8B-B14F-4D97-AF65-F5344CB8AC3E}">
        <p14:creationId xmlns:p14="http://schemas.microsoft.com/office/powerpoint/2010/main" val="4536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tell user what to do?</a:t>
            </a:r>
          </a:p>
          <a:p>
            <a:pPr lvl="1"/>
            <a:r>
              <a:rPr lang="en-US" dirty="0" smtClean="0"/>
              <a:t>How will you get user input?</a:t>
            </a:r>
          </a:p>
          <a:p>
            <a:pPr lvl="1"/>
            <a:r>
              <a:rPr lang="en-US" dirty="0" smtClean="0"/>
              <a:t>How will you save this input?</a:t>
            </a:r>
          </a:p>
          <a:p>
            <a:pPr lvl="1"/>
            <a:r>
              <a:rPr lang="en-US" dirty="0" smtClean="0"/>
              <a:t>Is this input of the right type, if not how will you change it?</a:t>
            </a:r>
          </a:p>
          <a:p>
            <a:pPr lvl="1"/>
            <a:r>
              <a:rPr lang="en-US" dirty="0" smtClean="0"/>
              <a:t>How will you tell if this input is above $170?</a:t>
            </a:r>
          </a:p>
          <a:p>
            <a:pPr lvl="1"/>
            <a:r>
              <a:rPr lang="en-US" dirty="0"/>
              <a:t>How will you tell if this input is </a:t>
            </a:r>
            <a:r>
              <a:rPr lang="en-US" dirty="0" smtClean="0"/>
              <a:t>below $160?</a:t>
            </a:r>
          </a:p>
          <a:p>
            <a:pPr lvl="1"/>
            <a:r>
              <a:rPr lang="en-US" dirty="0" smtClean="0"/>
              <a:t>How will you tell the user what to do in either case?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7188" y="2487756"/>
            <a:ext cx="994532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Buy Buy Buy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 of AAPL stock?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"Sell"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160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"Hold"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4 - ??</a:t>
            </a:r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12</a:t>
            </a:r>
          </a:p>
          <a:p>
            <a:pPr lvl="1"/>
            <a:r>
              <a:rPr lang="en-US" dirty="0" smtClean="0"/>
              <a:t>Lunch: 12–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Lab: 1 – 6</a:t>
            </a:r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6pm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line and what it’s doing. 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 smtClean="0"/>
              <a:t>Every piece of code you see on screen can be found on 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DIY’s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17561</TotalTime>
  <Words>2550</Words>
  <Application>Microsoft Macintosh PowerPoint</Application>
  <PresentationFormat>Widescreen</PresentationFormat>
  <Paragraphs>489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Century Gothic</vt:lpstr>
      <vt:lpstr>Consolas</vt:lpstr>
      <vt:lpstr>Menlo</vt:lpstr>
      <vt:lpstr>Wingdings 3</vt:lpstr>
      <vt:lpstr>Arial</vt:lpstr>
      <vt:lpstr>Ion Boardroom</vt:lpstr>
      <vt:lpstr>Python for Data Analytics ByteSized Labs</vt:lpstr>
      <vt:lpstr>Your Instructor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Making Bools</vt:lpstr>
      <vt:lpstr>Making Bools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Challenge1: Buy Buy Buy!!!</vt:lpstr>
      <vt:lpstr>Buy Buy Buy!!!</vt:lpstr>
      <vt:lpstr>How to approach this Challenge</vt:lpstr>
      <vt:lpstr>Example solution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132</cp:revision>
  <dcterms:created xsi:type="dcterms:W3CDTF">2017-08-07T17:58:10Z</dcterms:created>
  <dcterms:modified xsi:type="dcterms:W3CDTF">2017-09-23T01:46:23Z</dcterms:modified>
</cp:coreProperties>
</file>